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264</TotalTime>
  <Words>1106</Words>
  <Application>Microsoft Office PowerPoint</Application>
  <PresentationFormat>Widescreen</PresentationFormat>
  <Paragraphs>139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</vt:lpstr>
      <vt:lpstr>The Morphological Trials of StreamInsight: Packaging Matters</vt:lpstr>
      <vt:lpstr>Clear Weather</vt:lpstr>
      <vt:lpstr>Clear Weather: A Cool Research Idea</vt:lpstr>
      <vt:lpstr>Clear Weather: A Cool Research Idea</vt:lpstr>
      <vt:lpstr>Clear Weather: Algebra</vt:lpstr>
      <vt:lpstr>Clear Weather: Speculation</vt:lpstr>
      <vt:lpstr>Clear Weather: Let’s Start a Business</vt:lpstr>
      <vt:lpstr>Clear Weather: We Shipped StreamInsight!</vt:lpstr>
      <vt:lpstr>Mostly Clear</vt:lpstr>
      <vt:lpstr>Mostly Clear: Successes and Hiccups</vt:lpstr>
      <vt:lpstr>Mostly Clear: Aggressive speculation –  Not such a good idea</vt:lpstr>
      <vt:lpstr>Here come the clouds</vt:lpstr>
      <vt:lpstr>Cloudy: Despite our (mostly) Success</vt:lpstr>
      <vt:lpstr>Rain</vt:lpstr>
      <vt:lpstr>Thunderstorms</vt:lpstr>
      <vt:lpstr>Killer Storms</vt:lpstr>
      <vt:lpstr>Salvaging the Wreckage</vt:lpstr>
      <vt:lpstr>Salvaging the Wreckage</vt:lpstr>
      <vt:lpstr>It’s a New Day</vt:lpstr>
      <vt:lpstr>It’s a New Day 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Morphological Trials of StreamInsight: Packaging Matters</dc:title>
  <dc:creator>Jonathan Goldstein</dc:creator>
  <cp:lastModifiedBy>Jonathan Goldstein</cp:lastModifiedBy>
  <cp:revision>38</cp:revision>
  <dcterms:created xsi:type="dcterms:W3CDTF">2017-08-09T20:34:02Z</dcterms:created>
  <dcterms:modified xsi:type="dcterms:W3CDTF">2017-08-27T19:59:28Z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jongold@microsoft.com</vt:lpwstr>
  </property>
  <property fmtid="{D5CDD505-2E9C-101B-9397-08002B2CF9AE}" pid="6" name="MSIP_Label_f42aa342-8706-4288-bd11-ebb85995028c_SetDate">
    <vt:lpwstr>2017-08-09T14:11:54.1918386-07:00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